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11D91-A481-4CB0-A8B7-78702AF93D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B8CF1-34BC-494F-9640-400775A334DC}">
      <dgm:prSet phldrT="[Text]"/>
      <dgm:spPr/>
      <dgm:t>
        <a:bodyPr/>
        <a:lstStyle/>
        <a:p>
          <a:r>
            <a:rPr lang="hr-HR" dirty="0"/>
            <a:t>Australia</a:t>
          </a:r>
          <a:endParaRPr lang="en-US" dirty="0"/>
        </a:p>
      </dgm:t>
    </dgm:pt>
    <dgm:pt modelId="{12A5EE02-A0E4-4685-BE3D-14B364C85D66}" type="parTrans" cxnId="{EFE63C2D-C469-4746-9736-CFD3910404AB}">
      <dgm:prSet/>
      <dgm:spPr/>
      <dgm:t>
        <a:bodyPr/>
        <a:lstStyle/>
        <a:p>
          <a:endParaRPr lang="en-US"/>
        </a:p>
      </dgm:t>
    </dgm:pt>
    <dgm:pt modelId="{CDFED01D-7579-4480-A215-EF7A283D8563}" type="sibTrans" cxnId="{EFE63C2D-C469-4746-9736-CFD3910404AB}">
      <dgm:prSet/>
      <dgm:spPr/>
      <dgm:t>
        <a:bodyPr/>
        <a:lstStyle/>
        <a:p>
          <a:endParaRPr lang="en-US"/>
        </a:p>
      </dgm:t>
    </dgm:pt>
    <dgm:pt modelId="{0ACADC23-18E4-4602-80C1-0E622AE8EB7C}">
      <dgm:prSet phldrT="[Text]"/>
      <dgm:spPr/>
      <dgm:t>
        <a:bodyPr/>
        <a:lstStyle/>
        <a:p>
          <a:r>
            <a:rPr lang="hr-HR" dirty="0" err="1"/>
            <a:t>landmarks</a:t>
          </a:r>
          <a:endParaRPr lang="en-US" dirty="0"/>
        </a:p>
      </dgm:t>
    </dgm:pt>
    <dgm:pt modelId="{57A08CE0-CFC5-431A-85C3-B2A16F75A87C}" type="parTrans" cxnId="{905901ED-F028-4C0B-BBC4-8B66E2ECD8DE}">
      <dgm:prSet/>
      <dgm:spPr/>
      <dgm:t>
        <a:bodyPr/>
        <a:lstStyle/>
        <a:p>
          <a:endParaRPr lang="en-US"/>
        </a:p>
      </dgm:t>
    </dgm:pt>
    <dgm:pt modelId="{E0394930-4D1F-49CA-B2C2-0B47E28CF3F6}" type="sibTrans" cxnId="{905901ED-F028-4C0B-BBC4-8B66E2ECD8DE}">
      <dgm:prSet/>
      <dgm:spPr/>
      <dgm:t>
        <a:bodyPr/>
        <a:lstStyle/>
        <a:p>
          <a:endParaRPr lang="en-US"/>
        </a:p>
      </dgm:t>
    </dgm:pt>
    <dgm:pt modelId="{E7509236-23AB-40FB-B423-8CB926BABF01}">
      <dgm:prSet phldrT="[Text]"/>
      <dgm:spPr/>
      <dgm:t>
        <a:bodyPr/>
        <a:lstStyle/>
        <a:p>
          <a:r>
            <a:rPr lang="hr-HR" dirty="0" err="1"/>
            <a:t>big</a:t>
          </a:r>
          <a:r>
            <a:rPr lang="hr-HR" dirty="0"/>
            <a:t> </a:t>
          </a:r>
          <a:r>
            <a:rPr lang="hr-HR" dirty="0" err="1"/>
            <a:t>cities</a:t>
          </a:r>
          <a:endParaRPr lang="en-US" dirty="0"/>
        </a:p>
      </dgm:t>
    </dgm:pt>
    <dgm:pt modelId="{2933EA4A-0174-4F2F-8D2C-83DF067EE496}" type="parTrans" cxnId="{D19C2006-2364-4889-A90E-6B0AB181E879}">
      <dgm:prSet/>
      <dgm:spPr/>
      <dgm:t>
        <a:bodyPr/>
        <a:lstStyle/>
        <a:p>
          <a:endParaRPr lang="en-US"/>
        </a:p>
      </dgm:t>
    </dgm:pt>
    <dgm:pt modelId="{FA53164F-D3AA-48A0-8209-0633456390DC}" type="sibTrans" cxnId="{D19C2006-2364-4889-A90E-6B0AB181E879}">
      <dgm:prSet/>
      <dgm:spPr/>
      <dgm:t>
        <a:bodyPr/>
        <a:lstStyle/>
        <a:p>
          <a:endParaRPr lang="en-US"/>
        </a:p>
      </dgm:t>
    </dgm:pt>
    <dgm:pt modelId="{D3201CAB-514B-45C3-93EC-2BFEF3654D43}">
      <dgm:prSet phldrT="[Text]"/>
      <dgm:spPr/>
      <dgm:t>
        <a:bodyPr/>
        <a:lstStyle/>
        <a:p>
          <a:r>
            <a:rPr lang="hr-HR" dirty="0" err="1"/>
            <a:t>geography</a:t>
          </a:r>
          <a:endParaRPr lang="en-US" dirty="0"/>
        </a:p>
      </dgm:t>
    </dgm:pt>
    <dgm:pt modelId="{FC7CCE50-4E6C-413F-A404-5A065B2F5553}" type="parTrans" cxnId="{4087B936-6E8B-4813-9D14-6650589DF552}">
      <dgm:prSet/>
      <dgm:spPr/>
      <dgm:t>
        <a:bodyPr/>
        <a:lstStyle/>
        <a:p>
          <a:endParaRPr lang="en-US"/>
        </a:p>
      </dgm:t>
    </dgm:pt>
    <dgm:pt modelId="{3259288E-815F-4805-AE2D-4BD4A22E689F}" type="sibTrans" cxnId="{4087B936-6E8B-4813-9D14-6650589DF552}">
      <dgm:prSet/>
      <dgm:spPr/>
      <dgm:t>
        <a:bodyPr/>
        <a:lstStyle/>
        <a:p>
          <a:endParaRPr lang="en-US"/>
        </a:p>
      </dgm:t>
    </dgm:pt>
    <dgm:pt modelId="{E1F2BFE8-21EA-4C0B-AD35-B678F09F230B}">
      <dgm:prSet phldrT="[Text]"/>
      <dgm:spPr/>
      <dgm:t>
        <a:bodyPr/>
        <a:lstStyle/>
        <a:p>
          <a:r>
            <a:rPr lang="hr-HR" dirty="0" err="1"/>
            <a:t>people</a:t>
          </a:r>
          <a:endParaRPr lang="en-US" dirty="0"/>
        </a:p>
      </dgm:t>
    </dgm:pt>
    <dgm:pt modelId="{68488E9B-9265-4381-A955-595E59BC6CD5}" type="parTrans" cxnId="{7ED2ECE6-70F2-4B8B-B1BE-2C642D2CD213}">
      <dgm:prSet/>
      <dgm:spPr/>
      <dgm:t>
        <a:bodyPr/>
        <a:lstStyle/>
        <a:p>
          <a:endParaRPr lang="en-US"/>
        </a:p>
      </dgm:t>
    </dgm:pt>
    <dgm:pt modelId="{6BA4C942-C798-442A-AE8E-216A7BC54DE4}" type="sibTrans" cxnId="{7ED2ECE6-70F2-4B8B-B1BE-2C642D2CD213}">
      <dgm:prSet/>
      <dgm:spPr/>
      <dgm:t>
        <a:bodyPr/>
        <a:lstStyle/>
        <a:p>
          <a:endParaRPr lang="en-US"/>
        </a:p>
      </dgm:t>
    </dgm:pt>
    <dgm:pt modelId="{499763F1-4ECD-4199-9D7D-B8C043F665E9}">
      <dgm:prSet phldrT="[Text]"/>
      <dgm:spPr/>
      <dgm:t>
        <a:bodyPr/>
        <a:lstStyle/>
        <a:p>
          <a:r>
            <a:rPr lang="hr-HR" dirty="0" err="1"/>
            <a:t>animals</a:t>
          </a:r>
          <a:endParaRPr lang="en-US" dirty="0"/>
        </a:p>
      </dgm:t>
    </dgm:pt>
    <dgm:pt modelId="{5F9FC6AE-BF99-4EC6-9E4D-B9E88779F847}" type="parTrans" cxnId="{F488D0F5-D800-4FA1-ADD0-3DE8BA2C95F8}">
      <dgm:prSet/>
      <dgm:spPr/>
      <dgm:t>
        <a:bodyPr/>
        <a:lstStyle/>
        <a:p>
          <a:endParaRPr lang="en-US"/>
        </a:p>
      </dgm:t>
    </dgm:pt>
    <dgm:pt modelId="{855A1CAE-8315-4A76-97F5-F7007A1D5759}" type="sibTrans" cxnId="{F488D0F5-D800-4FA1-ADD0-3DE8BA2C95F8}">
      <dgm:prSet/>
      <dgm:spPr/>
      <dgm:t>
        <a:bodyPr/>
        <a:lstStyle/>
        <a:p>
          <a:endParaRPr lang="en-US"/>
        </a:p>
      </dgm:t>
    </dgm:pt>
    <dgm:pt modelId="{93264316-6A07-4CE2-9407-61B728378D1F}" type="pres">
      <dgm:prSet presAssocID="{E7311D91-A481-4CB0-A8B7-78702AF93D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585DA1-D95D-43F8-A476-F876E109F81F}" type="pres">
      <dgm:prSet presAssocID="{423B8CF1-34BC-494F-9640-400775A334DC}" presName="hierRoot1" presStyleCnt="0">
        <dgm:presLayoutVars>
          <dgm:hierBranch val="init"/>
        </dgm:presLayoutVars>
      </dgm:prSet>
      <dgm:spPr/>
    </dgm:pt>
    <dgm:pt modelId="{54FE0551-E8D6-4DB7-BF7D-2581B69DD59B}" type="pres">
      <dgm:prSet presAssocID="{423B8CF1-34BC-494F-9640-400775A334DC}" presName="rootComposite1" presStyleCnt="0"/>
      <dgm:spPr/>
    </dgm:pt>
    <dgm:pt modelId="{F22DE138-4FB2-4F00-8707-30FCA7BEF867}" type="pres">
      <dgm:prSet presAssocID="{423B8CF1-34BC-494F-9640-400775A334DC}" presName="rootText1" presStyleLbl="node0" presStyleIdx="0" presStyleCnt="1">
        <dgm:presLayoutVars>
          <dgm:chPref val="3"/>
        </dgm:presLayoutVars>
      </dgm:prSet>
      <dgm:spPr/>
    </dgm:pt>
    <dgm:pt modelId="{7818DE08-035E-46E8-BDC6-F04929BB7EB4}" type="pres">
      <dgm:prSet presAssocID="{423B8CF1-34BC-494F-9640-400775A334DC}" presName="rootConnector1" presStyleLbl="node1" presStyleIdx="0" presStyleCnt="0"/>
      <dgm:spPr/>
    </dgm:pt>
    <dgm:pt modelId="{3CD516FD-CFF8-4C28-8F28-5AEFC9933DDF}" type="pres">
      <dgm:prSet presAssocID="{423B8CF1-34BC-494F-9640-400775A334DC}" presName="hierChild2" presStyleCnt="0"/>
      <dgm:spPr/>
    </dgm:pt>
    <dgm:pt modelId="{659A57D6-4516-4D11-8AAD-47AF402F6BCA}" type="pres">
      <dgm:prSet presAssocID="{57A08CE0-CFC5-431A-85C3-B2A16F75A87C}" presName="Name37" presStyleLbl="parChTrans1D2" presStyleIdx="0" presStyleCnt="5"/>
      <dgm:spPr/>
    </dgm:pt>
    <dgm:pt modelId="{194E0C21-D6F1-4D3D-9EE2-D80BBDE50CC9}" type="pres">
      <dgm:prSet presAssocID="{0ACADC23-18E4-4602-80C1-0E622AE8EB7C}" presName="hierRoot2" presStyleCnt="0">
        <dgm:presLayoutVars>
          <dgm:hierBranch val="init"/>
        </dgm:presLayoutVars>
      </dgm:prSet>
      <dgm:spPr/>
    </dgm:pt>
    <dgm:pt modelId="{695BFC40-84F9-41A7-A505-1111BB732F8E}" type="pres">
      <dgm:prSet presAssocID="{0ACADC23-18E4-4602-80C1-0E622AE8EB7C}" presName="rootComposite" presStyleCnt="0"/>
      <dgm:spPr/>
    </dgm:pt>
    <dgm:pt modelId="{40D51305-A9F4-4DB0-A40A-B5B64DF08114}" type="pres">
      <dgm:prSet presAssocID="{0ACADC23-18E4-4602-80C1-0E622AE8EB7C}" presName="rootText" presStyleLbl="node2" presStyleIdx="0" presStyleCnt="5">
        <dgm:presLayoutVars>
          <dgm:chPref val="3"/>
        </dgm:presLayoutVars>
      </dgm:prSet>
      <dgm:spPr/>
    </dgm:pt>
    <dgm:pt modelId="{5A7CB896-32E2-43EC-B2C0-B259BED5F36C}" type="pres">
      <dgm:prSet presAssocID="{0ACADC23-18E4-4602-80C1-0E622AE8EB7C}" presName="rootConnector" presStyleLbl="node2" presStyleIdx="0" presStyleCnt="5"/>
      <dgm:spPr/>
    </dgm:pt>
    <dgm:pt modelId="{A68A138D-56DE-4484-900C-3967437119A7}" type="pres">
      <dgm:prSet presAssocID="{0ACADC23-18E4-4602-80C1-0E622AE8EB7C}" presName="hierChild4" presStyleCnt="0"/>
      <dgm:spPr/>
    </dgm:pt>
    <dgm:pt modelId="{955168D9-723F-4C30-BC79-D6255F0E8792}" type="pres">
      <dgm:prSet presAssocID="{0ACADC23-18E4-4602-80C1-0E622AE8EB7C}" presName="hierChild5" presStyleCnt="0"/>
      <dgm:spPr/>
    </dgm:pt>
    <dgm:pt modelId="{64568BF8-CBF5-4048-A663-C58BA15C9A15}" type="pres">
      <dgm:prSet presAssocID="{2933EA4A-0174-4F2F-8D2C-83DF067EE496}" presName="Name37" presStyleLbl="parChTrans1D2" presStyleIdx="1" presStyleCnt="5"/>
      <dgm:spPr/>
    </dgm:pt>
    <dgm:pt modelId="{214D6312-F6A2-494C-BCBB-F7A66FC2D3AE}" type="pres">
      <dgm:prSet presAssocID="{E7509236-23AB-40FB-B423-8CB926BABF01}" presName="hierRoot2" presStyleCnt="0">
        <dgm:presLayoutVars>
          <dgm:hierBranch val="init"/>
        </dgm:presLayoutVars>
      </dgm:prSet>
      <dgm:spPr/>
    </dgm:pt>
    <dgm:pt modelId="{7428F0BD-7E2B-4E0E-AE1C-1D1F56D1256D}" type="pres">
      <dgm:prSet presAssocID="{E7509236-23AB-40FB-B423-8CB926BABF01}" presName="rootComposite" presStyleCnt="0"/>
      <dgm:spPr/>
    </dgm:pt>
    <dgm:pt modelId="{F552A4CC-55DE-479C-865D-ECC8541F87FC}" type="pres">
      <dgm:prSet presAssocID="{E7509236-23AB-40FB-B423-8CB926BABF01}" presName="rootText" presStyleLbl="node2" presStyleIdx="1" presStyleCnt="5">
        <dgm:presLayoutVars>
          <dgm:chPref val="3"/>
        </dgm:presLayoutVars>
      </dgm:prSet>
      <dgm:spPr/>
    </dgm:pt>
    <dgm:pt modelId="{0089411A-56C9-42D1-BBE0-F448B738477B}" type="pres">
      <dgm:prSet presAssocID="{E7509236-23AB-40FB-B423-8CB926BABF01}" presName="rootConnector" presStyleLbl="node2" presStyleIdx="1" presStyleCnt="5"/>
      <dgm:spPr/>
    </dgm:pt>
    <dgm:pt modelId="{3AD62432-AB4D-4193-A94B-CB2D6F9AD07A}" type="pres">
      <dgm:prSet presAssocID="{E7509236-23AB-40FB-B423-8CB926BABF01}" presName="hierChild4" presStyleCnt="0"/>
      <dgm:spPr/>
    </dgm:pt>
    <dgm:pt modelId="{08468ED7-5E27-4565-8E18-78019930B0F6}" type="pres">
      <dgm:prSet presAssocID="{E7509236-23AB-40FB-B423-8CB926BABF01}" presName="hierChild5" presStyleCnt="0"/>
      <dgm:spPr/>
    </dgm:pt>
    <dgm:pt modelId="{2511E92A-D9B8-4284-997B-ACC7335B91A4}" type="pres">
      <dgm:prSet presAssocID="{FC7CCE50-4E6C-413F-A404-5A065B2F5553}" presName="Name37" presStyleLbl="parChTrans1D2" presStyleIdx="2" presStyleCnt="5"/>
      <dgm:spPr/>
    </dgm:pt>
    <dgm:pt modelId="{CD912D77-F6AB-4A67-84EB-5061FF55DADC}" type="pres">
      <dgm:prSet presAssocID="{D3201CAB-514B-45C3-93EC-2BFEF3654D43}" presName="hierRoot2" presStyleCnt="0">
        <dgm:presLayoutVars>
          <dgm:hierBranch val="init"/>
        </dgm:presLayoutVars>
      </dgm:prSet>
      <dgm:spPr/>
    </dgm:pt>
    <dgm:pt modelId="{888584B5-DF41-4ECB-A6EB-F35C787F6219}" type="pres">
      <dgm:prSet presAssocID="{D3201CAB-514B-45C3-93EC-2BFEF3654D43}" presName="rootComposite" presStyleCnt="0"/>
      <dgm:spPr/>
    </dgm:pt>
    <dgm:pt modelId="{BAD485E2-FF1E-46B4-8CB6-77B3EF4E29FF}" type="pres">
      <dgm:prSet presAssocID="{D3201CAB-514B-45C3-93EC-2BFEF3654D43}" presName="rootText" presStyleLbl="node2" presStyleIdx="2" presStyleCnt="5">
        <dgm:presLayoutVars>
          <dgm:chPref val="3"/>
        </dgm:presLayoutVars>
      </dgm:prSet>
      <dgm:spPr/>
    </dgm:pt>
    <dgm:pt modelId="{82DD9CD2-3208-4AB7-AC79-CD43900205D4}" type="pres">
      <dgm:prSet presAssocID="{D3201CAB-514B-45C3-93EC-2BFEF3654D43}" presName="rootConnector" presStyleLbl="node2" presStyleIdx="2" presStyleCnt="5"/>
      <dgm:spPr/>
    </dgm:pt>
    <dgm:pt modelId="{EE880939-98D5-48DA-BCFD-546A42B7ED0E}" type="pres">
      <dgm:prSet presAssocID="{D3201CAB-514B-45C3-93EC-2BFEF3654D43}" presName="hierChild4" presStyleCnt="0"/>
      <dgm:spPr/>
    </dgm:pt>
    <dgm:pt modelId="{EEAB3EC6-5D42-4AFE-82BB-DA3011C362CF}" type="pres">
      <dgm:prSet presAssocID="{D3201CAB-514B-45C3-93EC-2BFEF3654D43}" presName="hierChild5" presStyleCnt="0"/>
      <dgm:spPr/>
    </dgm:pt>
    <dgm:pt modelId="{259F5DC2-8AE2-4216-8452-F2A8D6ADF501}" type="pres">
      <dgm:prSet presAssocID="{68488E9B-9265-4381-A955-595E59BC6CD5}" presName="Name37" presStyleLbl="parChTrans1D2" presStyleIdx="3" presStyleCnt="5"/>
      <dgm:spPr/>
    </dgm:pt>
    <dgm:pt modelId="{18181D3E-0E5C-4D6F-ABCC-29CA7A5EED41}" type="pres">
      <dgm:prSet presAssocID="{E1F2BFE8-21EA-4C0B-AD35-B678F09F230B}" presName="hierRoot2" presStyleCnt="0">
        <dgm:presLayoutVars>
          <dgm:hierBranch val="init"/>
        </dgm:presLayoutVars>
      </dgm:prSet>
      <dgm:spPr/>
    </dgm:pt>
    <dgm:pt modelId="{A002B1FB-22AC-485F-BBA7-574BACBE4E3B}" type="pres">
      <dgm:prSet presAssocID="{E1F2BFE8-21EA-4C0B-AD35-B678F09F230B}" presName="rootComposite" presStyleCnt="0"/>
      <dgm:spPr/>
    </dgm:pt>
    <dgm:pt modelId="{86D92346-6BDD-4BFA-A792-EBE9CE7D111C}" type="pres">
      <dgm:prSet presAssocID="{E1F2BFE8-21EA-4C0B-AD35-B678F09F230B}" presName="rootText" presStyleLbl="node2" presStyleIdx="3" presStyleCnt="5">
        <dgm:presLayoutVars>
          <dgm:chPref val="3"/>
        </dgm:presLayoutVars>
      </dgm:prSet>
      <dgm:spPr/>
    </dgm:pt>
    <dgm:pt modelId="{556B6B77-B4C6-4357-B3B4-90799D639036}" type="pres">
      <dgm:prSet presAssocID="{E1F2BFE8-21EA-4C0B-AD35-B678F09F230B}" presName="rootConnector" presStyleLbl="node2" presStyleIdx="3" presStyleCnt="5"/>
      <dgm:spPr/>
    </dgm:pt>
    <dgm:pt modelId="{451EA8B3-F051-40A6-96C7-C1666712AEF7}" type="pres">
      <dgm:prSet presAssocID="{E1F2BFE8-21EA-4C0B-AD35-B678F09F230B}" presName="hierChild4" presStyleCnt="0"/>
      <dgm:spPr/>
    </dgm:pt>
    <dgm:pt modelId="{1956D326-D6F9-409F-BCE6-79C0CA15BD0C}" type="pres">
      <dgm:prSet presAssocID="{E1F2BFE8-21EA-4C0B-AD35-B678F09F230B}" presName="hierChild5" presStyleCnt="0"/>
      <dgm:spPr/>
    </dgm:pt>
    <dgm:pt modelId="{E323468D-BBBF-435C-B822-7813F635E690}" type="pres">
      <dgm:prSet presAssocID="{5F9FC6AE-BF99-4EC6-9E4D-B9E88779F847}" presName="Name37" presStyleLbl="parChTrans1D2" presStyleIdx="4" presStyleCnt="5"/>
      <dgm:spPr/>
    </dgm:pt>
    <dgm:pt modelId="{CD4ED2E8-BF22-4B30-9611-10354442078A}" type="pres">
      <dgm:prSet presAssocID="{499763F1-4ECD-4199-9D7D-B8C043F665E9}" presName="hierRoot2" presStyleCnt="0">
        <dgm:presLayoutVars>
          <dgm:hierBranch val="init"/>
        </dgm:presLayoutVars>
      </dgm:prSet>
      <dgm:spPr/>
    </dgm:pt>
    <dgm:pt modelId="{1630989E-8962-448B-81F5-475BDACA35BA}" type="pres">
      <dgm:prSet presAssocID="{499763F1-4ECD-4199-9D7D-B8C043F665E9}" presName="rootComposite" presStyleCnt="0"/>
      <dgm:spPr/>
    </dgm:pt>
    <dgm:pt modelId="{E4556310-774C-47A6-9C06-BC7160163A6F}" type="pres">
      <dgm:prSet presAssocID="{499763F1-4ECD-4199-9D7D-B8C043F665E9}" presName="rootText" presStyleLbl="node2" presStyleIdx="4" presStyleCnt="5">
        <dgm:presLayoutVars>
          <dgm:chPref val="3"/>
        </dgm:presLayoutVars>
      </dgm:prSet>
      <dgm:spPr/>
    </dgm:pt>
    <dgm:pt modelId="{D8A5BA19-D2BD-4B66-AC11-A7393B960A6A}" type="pres">
      <dgm:prSet presAssocID="{499763F1-4ECD-4199-9D7D-B8C043F665E9}" presName="rootConnector" presStyleLbl="node2" presStyleIdx="4" presStyleCnt="5"/>
      <dgm:spPr/>
    </dgm:pt>
    <dgm:pt modelId="{4EE75E51-E785-406D-938A-E1D2C8853C9E}" type="pres">
      <dgm:prSet presAssocID="{499763F1-4ECD-4199-9D7D-B8C043F665E9}" presName="hierChild4" presStyleCnt="0"/>
      <dgm:spPr/>
    </dgm:pt>
    <dgm:pt modelId="{1962A20C-4BAE-4E8F-A49F-EE1800BE4F4C}" type="pres">
      <dgm:prSet presAssocID="{499763F1-4ECD-4199-9D7D-B8C043F665E9}" presName="hierChild5" presStyleCnt="0"/>
      <dgm:spPr/>
    </dgm:pt>
    <dgm:pt modelId="{8DF62A86-8D38-43F6-9A04-C9C0D378744C}" type="pres">
      <dgm:prSet presAssocID="{423B8CF1-34BC-494F-9640-400775A334DC}" presName="hierChild3" presStyleCnt="0"/>
      <dgm:spPr/>
    </dgm:pt>
  </dgm:ptLst>
  <dgm:cxnLst>
    <dgm:cxn modelId="{6DF70604-28EA-4875-94A3-701C9C56741F}" type="presOf" srcId="{2933EA4A-0174-4F2F-8D2C-83DF067EE496}" destId="{64568BF8-CBF5-4048-A663-C58BA15C9A15}" srcOrd="0" destOrd="0" presId="urn:microsoft.com/office/officeart/2005/8/layout/orgChart1"/>
    <dgm:cxn modelId="{D19C2006-2364-4889-A90E-6B0AB181E879}" srcId="{423B8CF1-34BC-494F-9640-400775A334DC}" destId="{E7509236-23AB-40FB-B423-8CB926BABF01}" srcOrd="1" destOrd="0" parTransId="{2933EA4A-0174-4F2F-8D2C-83DF067EE496}" sibTransId="{FA53164F-D3AA-48A0-8209-0633456390DC}"/>
    <dgm:cxn modelId="{7E9F091E-0BA0-4412-A5B0-7DCAC6DD4FD8}" type="presOf" srcId="{E1F2BFE8-21EA-4C0B-AD35-B678F09F230B}" destId="{556B6B77-B4C6-4357-B3B4-90799D639036}" srcOrd="1" destOrd="0" presId="urn:microsoft.com/office/officeart/2005/8/layout/orgChart1"/>
    <dgm:cxn modelId="{A64F7026-CDDB-47A7-9A11-4145024FC394}" type="presOf" srcId="{0ACADC23-18E4-4602-80C1-0E622AE8EB7C}" destId="{5A7CB896-32E2-43EC-B2C0-B259BED5F36C}" srcOrd="1" destOrd="0" presId="urn:microsoft.com/office/officeart/2005/8/layout/orgChart1"/>
    <dgm:cxn modelId="{E4037B2B-3A8B-4F24-9A50-3C0C967A8FF1}" type="presOf" srcId="{423B8CF1-34BC-494F-9640-400775A334DC}" destId="{F22DE138-4FB2-4F00-8707-30FCA7BEF867}" srcOrd="0" destOrd="0" presId="urn:microsoft.com/office/officeart/2005/8/layout/orgChart1"/>
    <dgm:cxn modelId="{EFE63C2D-C469-4746-9736-CFD3910404AB}" srcId="{E7311D91-A481-4CB0-A8B7-78702AF93DC0}" destId="{423B8CF1-34BC-494F-9640-400775A334DC}" srcOrd="0" destOrd="0" parTransId="{12A5EE02-A0E4-4685-BE3D-14B364C85D66}" sibTransId="{CDFED01D-7579-4480-A215-EF7A283D8563}"/>
    <dgm:cxn modelId="{4087B936-6E8B-4813-9D14-6650589DF552}" srcId="{423B8CF1-34BC-494F-9640-400775A334DC}" destId="{D3201CAB-514B-45C3-93EC-2BFEF3654D43}" srcOrd="2" destOrd="0" parTransId="{FC7CCE50-4E6C-413F-A404-5A065B2F5553}" sibTransId="{3259288E-815F-4805-AE2D-4BD4A22E689F}"/>
    <dgm:cxn modelId="{A717713B-4C58-491E-94BF-5787E637C267}" type="presOf" srcId="{0ACADC23-18E4-4602-80C1-0E622AE8EB7C}" destId="{40D51305-A9F4-4DB0-A40A-B5B64DF08114}" srcOrd="0" destOrd="0" presId="urn:microsoft.com/office/officeart/2005/8/layout/orgChart1"/>
    <dgm:cxn modelId="{CE25103C-FA9E-49EF-BC76-870D376F6D82}" type="presOf" srcId="{E1F2BFE8-21EA-4C0B-AD35-B678F09F230B}" destId="{86D92346-6BDD-4BFA-A792-EBE9CE7D111C}" srcOrd="0" destOrd="0" presId="urn:microsoft.com/office/officeart/2005/8/layout/orgChart1"/>
    <dgm:cxn modelId="{A685763D-508F-4829-91AF-56F5EB70E3F0}" type="presOf" srcId="{423B8CF1-34BC-494F-9640-400775A334DC}" destId="{7818DE08-035E-46E8-BDC6-F04929BB7EB4}" srcOrd="1" destOrd="0" presId="urn:microsoft.com/office/officeart/2005/8/layout/orgChart1"/>
    <dgm:cxn modelId="{78FF273E-D780-4BAF-A6FD-001C0FEC09A8}" type="presOf" srcId="{D3201CAB-514B-45C3-93EC-2BFEF3654D43}" destId="{BAD485E2-FF1E-46B4-8CB6-77B3EF4E29FF}" srcOrd="0" destOrd="0" presId="urn:microsoft.com/office/officeart/2005/8/layout/orgChart1"/>
    <dgm:cxn modelId="{745DBB42-10AC-47BC-9A1D-31F97A8084AB}" type="presOf" srcId="{5F9FC6AE-BF99-4EC6-9E4D-B9E88779F847}" destId="{E323468D-BBBF-435C-B822-7813F635E690}" srcOrd="0" destOrd="0" presId="urn:microsoft.com/office/officeart/2005/8/layout/orgChart1"/>
    <dgm:cxn modelId="{25EF9D4D-145F-455F-83C6-EB436F0D57EC}" type="presOf" srcId="{D3201CAB-514B-45C3-93EC-2BFEF3654D43}" destId="{82DD9CD2-3208-4AB7-AC79-CD43900205D4}" srcOrd="1" destOrd="0" presId="urn:microsoft.com/office/officeart/2005/8/layout/orgChart1"/>
    <dgm:cxn modelId="{D91F6F50-F468-466F-85A8-8407158F4F42}" type="presOf" srcId="{E7509236-23AB-40FB-B423-8CB926BABF01}" destId="{F552A4CC-55DE-479C-865D-ECC8541F87FC}" srcOrd="0" destOrd="0" presId="urn:microsoft.com/office/officeart/2005/8/layout/orgChart1"/>
    <dgm:cxn modelId="{8F3DFE53-8B7F-468C-A6CD-4A3079C18F6C}" type="presOf" srcId="{499763F1-4ECD-4199-9D7D-B8C043F665E9}" destId="{E4556310-774C-47A6-9C06-BC7160163A6F}" srcOrd="0" destOrd="0" presId="urn:microsoft.com/office/officeart/2005/8/layout/orgChart1"/>
    <dgm:cxn modelId="{57178579-E212-431E-BA58-AB219FE59D75}" type="presOf" srcId="{E7509236-23AB-40FB-B423-8CB926BABF01}" destId="{0089411A-56C9-42D1-BBE0-F448B738477B}" srcOrd="1" destOrd="0" presId="urn:microsoft.com/office/officeart/2005/8/layout/orgChart1"/>
    <dgm:cxn modelId="{E3E3D194-B69A-45E8-82B3-066D63BDDE85}" type="presOf" srcId="{499763F1-4ECD-4199-9D7D-B8C043F665E9}" destId="{D8A5BA19-D2BD-4B66-AC11-A7393B960A6A}" srcOrd="1" destOrd="0" presId="urn:microsoft.com/office/officeart/2005/8/layout/orgChart1"/>
    <dgm:cxn modelId="{5560279E-785F-488D-A8EE-D17285284FD6}" type="presOf" srcId="{57A08CE0-CFC5-431A-85C3-B2A16F75A87C}" destId="{659A57D6-4516-4D11-8AAD-47AF402F6BCA}" srcOrd="0" destOrd="0" presId="urn:microsoft.com/office/officeart/2005/8/layout/orgChart1"/>
    <dgm:cxn modelId="{7ED2ECE6-70F2-4B8B-B1BE-2C642D2CD213}" srcId="{423B8CF1-34BC-494F-9640-400775A334DC}" destId="{E1F2BFE8-21EA-4C0B-AD35-B678F09F230B}" srcOrd="3" destOrd="0" parTransId="{68488E9B-9265-4381-A955-595E59BC6CD5}" sibTransId="{6BA4C942-C798-442A-AE8E-216A7BC54DE4}"/>
    <dgm:cxn modelId="{B4E1E8EB-97DC-4B3C-BD12-459040AE10D4}" type="presOf" srcId="{68488E9B-9265-4381-A955-595E59BC6CD5}" destId="{259F5DC2-8AE2-4216-8452-F2A8D6ADF501}" srcOrd="0" destOrd="0" presId="urn:microsoft.com/office/officeart/2005/8/layout/orgChart1"/>
    <dgm:cxn modelId="{905901ED-F028-4C0B-BBC4-8B66E2ECD8DE}" srcId="{423B8CF1-34BC-494F-9640-400775A334DC}" destId="{0ACADC23-18E4-4602-80C1-0E622AE8EB7C}" srcOrd="0" destOrd="0" parTransId="{57A08CE0-CFC5-431A-85C3-B2A16F75A87C}" sibTransId="{E0394930-4D1F-49CA-B2C2-0B47E28CF3F6}"/>
    <dgm:cxn modelId="{87C969EE-5803-43D3-A2EE-5F8F0FA888DA}" type="presOf" srcId="{FC7CCE50-4E6C-413F-A404-5A065B2F5553}" destId="{2511E92A-D9B8-4284-997B-ACC7335B91A4}" srcOrd="0" destOrd="0" presId="urn:microsoft.com/office/officeart/2005/8/layout/orgChart1"/>
    <dgm:cxn modelId="{F488D0F5-D800-4FA1-ADD0-3DE8BA2C95F8}" srcId="{423B8CF1-34BC-494F-9640-400775A334DC}" destId="{499763F1-4ECD-4199-9D7D-B8C043F665E9}" srcOrd="4" destOrd="0" parTransId="{5F9FC6AE-BF99-4EC6-9E4D-B9E88779F847}" sibTransId="{855A1CAE-8315-4A76-97F5-F7007A1D5759}"/>
    <dgm:cxn modelId="{8D153DFF-7B2D-4D11-8C3F-32090AC98171}" type="presOf" srcId="{E7311D91-A481-4CB0-A8B7-78702AF93DC0}" destId="{93264316-6A07-4CE2-9407-61B728378D1F}" srcOrd="0" destOrd="0" presId="urn:microsoft.com/office/officeart/2005/8/layout/orgChart1"/>
    <dgm:cxn modelId="{94A97A2A-3C13-4280-A66E-810FBB3249AD}" type="presParOf" srcId="{93264316-6A07-4CE2-9407-61B728378D1F}" destId="{46585DA1-D95D-43F8-A476-F876E109F81F}" srcOrd="0" destOrd="0" presId="urn:microsoft.com/office/officeart/2005/8/layout/orgChart1"/>
    <dgm:cxn modelId="{39326B26-C5D3-4897-876D-8563D28879E2}" type="presParOf" srcId="{46585DA1-D95D-43F8-A476-F876E109F81F}" destId="{54FE0551-E8D6-4DB7-BF7D-2581B69DD59B}" srcOrd="0" destOrd="0" presId="urn:microsoft.com/office/officeart/2005/8/layout/orgChart1"/>
    <dgm:cxn modelId="{8F0B8DDA-A887-4659-94E0-B35E72D772C1}" type="presParOf" srcId="{54FE0551-E8D6-4DB7-BF7D-2581B69DD59B}" destId="{F22DE138-4FB2-4F00-8707-30FCA7BEF867}" srcOrd="0" destOrd="0" presId="urn:microsoft.com/office/officeart/2005/8/layout/orgChart1"/>
    <dgm:cxn modelId="{0FD10896-B1A5-4E4E-8277-D7FF02769C24}" type="presParOf" srcId="{54FE0551-E8D6-4DB7-BF7D-2581B69DD59B}" destId="{7818DE08-035E-46E8-BDC6-F04929BB7EB4}" srcOrd="1" destOrd="0" presId="urn:microsoft.com/office/officeart/2005/8/layout/orgChart1"/>
    <dgm:cxn modelId="{FED6F20B-DD67-42A8-8D29-08768F6624BA}" type="presParOf" srcId="{46585DA1-D95D-43F8-A476-F876E109F81F}" destId="{3CD516FD-CFF8-4C28-8F28-5AEFC9933DDF}" srcOrd="1" destOrd="0" presId="urn:microsoft.com/office/officeart/2005/8/layout/orgChart1"/>
    <dgm:cxn modelId="{185B6405-AF57-44EE-A138-D53F75436BF1}" type="presParOf" srcId="{3CD516FD-CFF8-4C28-8F28-5AEFC9933DDF}" destId="{659A57D6-4516-4D11-8AAD-47AF402F6BCA}" srcOrd="0" destOrd="0" presId="urn:microsoft.com/office/officeart/2005/8/layout/orgChart1"/>
    <dgm:cxn modelId="{63CC9C06-809E-4AAB-BC69-EAD6682A0130}" type="presParOf" srcId="{3CD516FD-CFF8-4C28-8F28-5AEFC9933DDF}" destId="{194E0C21-D6F1-4D3D-9EE2-D80BBDE50CC9}" srcOrd="1" destOrd="0" presId="urn:microsoft.com/office/officeart/2005/8/layout/orgChart1"/>
    <dgm:cxn modelId="{40782474-82E1-44BF-B325-E69DC4BE9506}" type="presParOf" srcId="{194E0C21-D6F1-4D3D-9EE2-D80BBDE50CC9}" destId="{695BFC40-84F9-41A7-A505-1111BB732F8E}" srcOrd="0" destOrd="0" presId="urn:microsoft.com/office/officeart/2005/8/layout/orgChart1"/>
    <dgm:cxn modelId="{0F598527-E268-4729-AB25-AB820E516A42}" type="presParOf" srcId="{695BFC40-84F9-41A7-A505-1111BB732F8E}" destId="{40D51305-A9F4-4DB0-A40A-B5B64DF08114}" srcOrd="0" destOrd="0" presId="urn:microsoft.com/office/officeart/2005/8/layout/orgChart1"/>
    <dgm:cxn modelId="{866677EB-62BB-413A-9D4E-6D99F02A12FA}" type="presParOf" srcId="{695BFC40-84F9-41A7-A505-1111BB732F8E}" destId="{5A7CB896-32E2-43EC-B2C0-B259BED5F36C}" srcOrd="1" destOrd="0" presId="urn:microsoft.com/office/officeart/2005/8/layout/orgChart1"/>
    <dgm:cxn modelId="{D5751F1B-EAA0-4BC8-9BDE-2EC0B6BA1C9A}" type="presParOf" srcId="{194E0C21-D6F1-4D3D-9EE2-D80BBDE50CC9}" destId="{A68A138D-56DE-4484-900C-3967437119A7}" srcOrd="1" destOrd="0" presId="urn:microsoft.com/office/officeart/2005/8/layout/orgChart1"/>
    <dgm:cxn modelId="{54C6AB72-46A1-4930-A4D2-D6E759B57799}" type="presParOf" srcId="{194E0C21-D6F1-4D3D-9EE2-D80BBDE50CC9}" destId="{955168D9-723F-4C30-BC79-D6255F0E8792}" srcOrd="2" destOrd="0" presId="urn:microsoft.com/office/officeart/2005/8/layout/orgChart1"/>
    <dgm:cxn modelId="{4B83B01B-E7D7-4EC2-AC34-0857E97FF764}" type="presParOf" srcId="{3CD516FD-CFF8-4C28-8F28-5AEFC9933DDF}" destId="{64568BF8-CBF5-4048-A663-C58BA15C9A15}" srcOrd="2" destOrd="0" presId="urn:microsoft.com/office/officeart/2005/8/layout/orgChart1"/>
    <dgm:cxn modelId="{0F0BDE3E-FA67-4EB9-BD9D-3195A95D5DD2}" type="presParOf" srcId="{3CD516FD-CFF8-4C28-8F28-5AEFC9933DDF}" destId="{214D6312-F6A2-494C-BCBB-F7A66FC2D3AE}" srcOrd="3" destOrd="0" presId="urn:microsoft.com/office/officeart/2005/8/layout/orgChart1"/>
    <dgm:cxn modelId="{C8CD7B71-B257-4389-911D-A7C9152355B6}" type="presParOf" srcId="{214D6312-F6A2-494C-BCBB-F7A66FC2D3AE}" destId="{7428F0BD-7E2B-4E0E-AE1C-1D1F56D1256D}" srcOrd="0" destOrd="0" presId="urn:microsoft.com/office/officeart/2005/8/layout/orgChart1"/>
    <dgm:cxn modelId="{A6523F14-994E-4EE4-B73E-9B73CF4BFF78}" type="presParOf" srcId="{7428F0BD-7E2B-4E0E-AE1C-1D1F56D1256D}" destId="{F552A4CC-55DE-479C-865D-ECC8541F87FC}" srcOrd="0" destOrd="0" presId="urn:microsoft.com/office/officeart/2005/8/layout/orgChart1"/>
    <dgm:cxn modelId="{3F0E1A9A-D937-4770-A419-8726EAD6407D}" type="presParOf" srcId="{7428F0BD-7E2B-4E0E-AE1C-1D1F56D1256D}" destId="{0089411A-56C9-42D1-BBE0-F448B738477B}" srcOrd="1" destOrd="0" presId="urn:microsoft.com/office/officeart/2005/8/layout/orgChart1"/>
    <dgm:cxn modelId="{FD93B91F-D1E4-44D6-952F-4003C70377AB}" type="presParOf" srcId="{214D6312-F6A2-494C-BCBB-F7A66FC2D3AE}" destId="{3AD62432-AB4D-4193-A94B-CB2D6F9AD07A}" srcOrd="1" destOrd="0" presId="urn:microsoft.com/office/officeart/2005/8/layout/orgChart1"/>
    <dgm:cxn modelId="{BE3F9A3F-45F3-4D90-A458-02D89CEEE799}" type="presParOf" srcId="{214D6312-F6A2-494C-BCBB-F7A66FC2D3AE}" destId="{08468ED7-5E27-4565-8E18-78019930B0F6}" srcOrd="2" destOrd="0" presId="urn:microsoft.com/office/officeart/2005/8/layout/orgChart1"/>
    <dgm:cxn modelId="{420CF0B6-D60F-40EA-BD74-BDD455D8B31D}" type="presParOf" srcId="{3CD516FD-CFF8-4C28-8F28-5AEFC9933DDF}" destId="{2511E92A-D9B8-4284-997B-ACC7335B91A4}" srcOrd="4" destOrd="0" presId="urn:microsoft.com/office/officeart/2005/8/layout/orgChart1"/>
    <dgm:cxn modelId="{03D5E89B-8BE5-4C0A-836E-904793164351}" type="presParOf" srcId="{3CD516FD-CFF8-4C28-8F28-5AEFC9933DDF}" destId="{CD912D77-F6AB-4A67-84EB-5061FF55DADC}" srcOrd="5" destOrd="0" presId="urn:microsoft.com/office/officeart/2005/8/layout/orgChart1"/>
    <dgm:cxn modelId="{BD5F90DB-7584-41B6-A28D-3188C5E49A62}" type="presParOf" srcId="{CD912D77-F6AB-4A67-84EB-5061FF55DADC}" destId="{888584B5-DF41-4ECB-A6EB-F35C787F6219}" srcOrd="0" destOrd="0" presId="urn:microsoft.com/office/officeart/2005/8/layout/orgChart1"/>
    <dgm:cxn modelId="{5D5E547B-B628-48FD-9019-881AD483A0F8}" type="presParOf" srcId="{888584B5-DF41-4ECB-A6EB-F35C787F6219}" destId="{BAD485E2-FF1E-46B4-8CB6-77B3EF4E29FF}" srcOrd="0" destOrd="0" presId="urn:microsoft.com/office/officeart/2005/8/layout/orgChart1"/>
    <dgm:cxn modelId="{EB8C573A-EB56-4762-ABE2-CC50AA9FC42D}" type="presParOf" srcId="{888584B5-DF41-4ECB-A6EB-F35C787F6219}" destId="{82DD9CD2-3208-4AB7-AC79-CD43900205D4}" srcOrd="1" destOrd="0" presId="urn:microsoft.com/office/officeart/2005/8/layout/orgChart1"/>
    <dgm:cxn modelId="{2BBB2CC8-A496-41EA-AC9F-14124B248012}" type="presParOf" srcId="{CD912D77-F6AB-4A67-84EB-5061FF55DADC}" destId="{EE880939-98D5-48DA-BCFD-546A42B7ED0E}" srcOrd="1" destOrd="0" presId="urn:microsoft.com/office/officeart/2005/8/layout/orgChart1"/>
    <dgm:cxn modelId="{2589F004-3319-4B88-B8EE-EDAB9CA94812}" type="presParOf" srcId="{CD912D77-F6AB-4A67-84EB-5061FF55DADC}" destId="{EEAB3EC6-5D42-4AFE-82BB-DA3011C362CF}" srcOrd="2" destOrd="0" presId="urn:microsoft.com/office/officeart/2005/8/layout/orgChart1"/>
    <dgm:cxn modelId="{66BA8622-16F2-4A30-9725-E6B442E6667D}" type="presParOf" srcId="{3CD516FD-CFF8-4C28-8F28-5AEFC9933DDF}" destId="{259F5DC2-8AE2-4216-8452-F2A8D6ADF501}" srcOrd="6" destOrd="0" presId="urn:microsoft.com/office/officeart/2005/8/layout/orgChart1"/>
    <dgm:cxn modelId="{74AF1791-337C-45E8-A603-CB98675D12B2}" type="presParOf" srcId="{3CD516FD-CFF8-4C28-8F28-5AEFC9933DDF}" destId="{18181D3E-0E5C-4D6F-ABCC-29CA7A5EED41}" srcOrd="7" destOrd="0" presId="urn:microsoft.com/office/officeart/2005/8/layout/orgChart1"/>
    <dgm:cxn modelId="{CA562751-98B7-469B-B11A-008EC43D96BE}" type="presParOf" srcId="{18181D3E-0E5C-4D6F-ABCC-29CA7A5EED41}" destId="{A002B1FB-22AC-485F-BBA7-574BACBE4E3B}" srcOrd="0" destOrd="0" presId="urn:microsoft.com/office/officeart/2005/8/layout/orgChart1"/>
    <dgm:cxn modelId="{A1257155-6B18-4CEB-8A11-6696DE937274}" type="presParOf" srcId="{A002B1FB-22AC-485F-BBA7-574BACBE4E3B}" destId="{86D92346-6BDD-4BFA-A792-EBE9CE7D111C}" srcOrd="0" destOrd="0" presId="urn:microsoft.com/office/officeart/2005/8/layout/orgChart1"/>
    <dgm:cxn modelId="{A6C497E8-2716-4781-98DF-0A093359660C}" type="presParOf" srcId="{A002B1FB-22AC-485F-BBA7-574BACBE4E3B}" destId="{556B6B77-B4C6-4357-B3B4-90799D639036}" srcOrd="1" destOrd="0" presId="urn:microsoft.com/office/officeart/2005/8/layout/orgChart1"/>
    <dgm:cxn modelId="{361EAA1F-01DE-492C-8D7F-790157C18B5E}" type="presParOf" srcId="{18181D3E-0E5C-4D6F-ABCC-29CA7A5EED41}" destId="{451EA8B3-F051-40A6-96C7-C1666712AEF7}" srcOrd="1" destOrd="0" presId="urn:microsoft.com/office/officeart/2005/8/layout/orgChart1"/>
    <dgm:cxn modelId="{B62631F8-957C-47A8-975E-1306F4FAA035}" type="presParOf" srcId="{18181D3E-0E5C-4D6F-ABCC-29CA7A5EED41}" destId="{1956D326-D6F9-409F-BCE6-79C0CA15BD0C}" srcOrd="2" destOrd="0" presId="urn:microsoft.com/office/officeart/2005/8/layout/orgChart1"/>
    <dgm:cxn modelId="{C190CBC4-B113-4453-B120-F1E274436D76}" type="presParOf" srcId="{3CD516FD-CFF8-4C28-8F28-5AEFC9933DDF}" destId="{E323468D-BBBF-435C-B822-7813F635E690}" srcOrd="8" destOrd="0" presId="urn:microsoft.com/office/officeart/2005/8/layout/orgChart1"/>
    <dgm:cxn modelId="{61A2FA3E-5993-45DA-B4CC-4CA2E87EC5A0}" type="presParOf" srcId="{3CD516FD-CFF8-4C28-8F28-5AEFC9933DDF}" destId="{CD4ED2E8-BF22-4B30-9611-10354442078A}" srcOrd="9" destOrd="0" presId="urn:microsoft.com/office/officeart/2005/8/layout/orgChart1"/>
    <dgm:cxn modelId="{880C64C7-98F7-4E4D-9C61-5031DAFBA888}" type="presParOf" srcId="{CD4ED2E8-BF22-4B30-9611-10354442078A}" destId="{1630989E-8962-448B-81F5-475BDACA35BA}" srcOrd="0" destOrd="0" presId="urn:microsoft.com/office/officeart/2005/8/layout/orgChart1"/>
    <dgm:cxn modelId="{212C521E-9869-4D83-B4F5-0AE392CEC24A}" type="presParOf" srcId="{1630989E-8962-448B-81F5-475BDACA35BA}" destId="{E4556310-774C-47A6-9C06-BC7160163A6F}" srcOrd="0" destOrd="0" presId="urn:microsoft.com/office/officeart/2005/8/layout/orgChart1"/>
    <dgm:cxn modelId="{138D2DCC-824B-42D5-A979-B4209488510E}" type="presParOf" srcId="{1630989E-8962-448B-81F5-475BDACA35BA}" destId="{D8A5BA19-D2BD-4B66-AC11-A7393B960A6A}" srcOrd="1" destOrd="0" presId="urn:microsoft.com/office/officeart/2005/8/layout/orgChart1"/>
    <dgm:cxn modelId="{1631788E-CBB4-438E-AB60-24DC8B5AA770}" type="presParOf" srcId="{CD4ED2E8-BF22-4B30-9611-10354442078A}" destId="{4EE75E51-E785-406D-938A-E1D2C8853C9E}" srcOrd="1" destOrd="0" presId="urn:microsoft.com/office/officeart/2005/8/layout/orgChart1"/>
    <dgm:cxn modelId="{AD97CB0E-7CED-47A6-8017-8D3D7254E213}" type="presParOf" srcId="{CD4ED2E8-BF22-4B30-9611-10354442078A}" destId="{1962A20C-4BAE-4E8F-A49F-EE1800BE4F4C}" srcOrd="2" destOrd="0" presId="urn:microsoft.com/office/officeart/2005/8/layout/orgChart1"/>
    <dgm:cxn modelId="{D2A94050-7E0A-44EC-BCD4-E9561A450C31}" type="presParOf" srcId="{46585DA1-D95D-43F8-A476-F876E109F81F}" destId="{8DF62A86-8D38-43F6-9A04-C9C0D37874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464AF-3A31-4A13-B6C2-88B46C3C42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57DB391-1CE9-487F-9192-7AEB7BF2E284}">
      <dgm:prSet phldrT="[Text]"/>
      <dgm:spPr/>
      <dgm:t>
        <a:bodyPr/>
        <a:lstStyle/>
        <a:p>
          <a:r>
            <a:rPr lang="hr-HR" dirty="0"/>
            <a:t>Australia</a:t>
          </a:r>
          <a:endParaRPr lang="en-US" dirty="0"/>
        </a:p>
      </dgm:t>
    </dgm:pt>
    <dgm:pt modelId="{A18DC0D7-CE8B-46DE-A314-B7969CEDD2BC}" type="parTrans" cxnId="{ED6070F9-3968-427F-A543-6A08E26D172A}">
      <dgm:prSet/>
      <dgm:spPr/>
      <dgm:t>
        <a:bodyPr/>
        <a:lstStyle/>
        <a:p>
          <a:endParaRPr lang="en-US"/>
        </a:p>
      </dgm:t>
    </dgm:pt>
    <dgm:pt modelId="{E83426EF-A56E-4AEA-A9C1-00D525FA8892}" type="sibTrans" cxnId="{ED6070F9-3968-427F-A543-6A08E26D172A}">
      <dgm:prSet/>
      <dgm:spPr/>
      <dgm:t>
        <a:bodyPr/>
        <a:lstStyle/>
        <a:p>
          <a:endParaRPr lang="en-US"/>
        </a:p>
      </dgm:t>
    </dgm:pt>
    <dgm:pt modelId="{C01A5DC6-BEDA-4B4E-B2F6-BB251956CC51}">
      <dgm:prSet phldrT="[Text]"/>
      <dgm:spPr/>
      <dgm:t>
        <a:bodyPr/>
        <a:lstStyle/>
        <a:p>
          <a:r>
            <a:rPr lang="hr-HR" dirty="0"/>
            <a:t>Croatia</a:t>
          </a:r>
          <a:endParaRPr lang="en-US" dirty="0"/>
        </a:p>
      </dgm:t>
    </dgm:pt>
    <dgm:pt modelId="{431C6527-6015-420B-8B24-8C69836A7CE2}" type="parTrans" cxnId="{0C2C1AFA-6CEC-4361-981B-243A64B7C163}">
      <dgm:prSet/>
      <dgm:spPr/>
      <dgm:t>
        <a:bodyPr/>
        <a:lstStyle/>
        <a:p>
          <a:endParaRPr lang="en-US"/>
        </a:p>
      </dgm:t>
    </dgm:pt>
    <dgm:pt modelId="{599281B2-392B-4974-91DF-5BDE4B6E5EC6}" type="sibTrans" cxnId="{0C2C1AFA-6CEC-4361-981B-243A64B7C163}">
      <dgm:prSet/>
      <dgm:spPr/>
      <dgm:t>
        <a:bodyPr/>
        <a:lstStyle/>
        <a:p>
          <a:endParaRPr lang="en-US"/>
        </a:p>
      </dgm:t>
    </dgm:pt>
    <dgm:pt modelId="{2D7F4C33-C51B-4D3E-831B-87C9ABD963F8}" type="pres">
      <dgm:prSet presAssocID="{BB2464AF-3A31-4A13-B6C2-88B46C3C4254}" presName="compositeShape" presStyleCnt="0">
        <dgm:presLayoutVars>
          <dgm:chMax val="7"/>
          <dgm:dir/>
          <dgm:resizeHandles val="exact"/>
        </dgm:presLayoutVars>
      </dgm:prSet>
      <dgm:spPr/>
    </dgm:pt>
    <dgm:pt modelId="{D45CD012-DDD1-4876-A972-28C1F3352738}" type="pres">
      <dgm:prSet presAssocID="{757DB391-1CE9-487F-9192-7AEB7BF2E284}" presName="circ1" presStyleLbl="vennNode1" presStyleIdx="0" presStyleCnt="2"/>
      <dgm:spPr/>
    </dgm:pt>
    <dgm:pt modelId="{91717A11-AF0F-4B09-BBAB-7AC5EFC4492B}" type="pres">
      <dgm:prSet presAssocID="{757DB391-1CE9-487F-9192-7AEB7BF2E2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8D1C54-7134-49CC-B7EF-37BF1703DB1E}" type="pres">
      <dgm:prSet presAssocID="{C01A5DC6-BEDA-4B4E-B2F6-BB251956CC51}" presName="circ2" presStyleLbl="vennNode1" presStyleIdx="1" presStyleCnt="2"/>
      <dgm:spPr/>
    </dgm:pt>
    <dgm:pt modelId="{CF7DF473-CBFC-4F08-8D1C-BA87214EA1BF}" type="pres">
      <dgm:prSet presAssocID="{C01A5DC6-BEDA-4B4E-B2F6-BB251956CC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C40EF17-F976-477D-978C-8CB8BC6B2639}" type="presOf" srcId="{BB2464AF-3A31-4A13-B6C2-88B46C3C4254}" destId="{2D7F4C33-C51B-4D3E-831B-87C9ABD963F8}" srcOrd="0" destOrd="0" presId="urn:microsoft.com/office/officeart/2005/8/layout/venn1"/>
    <dgm:cxn modelId="{8149632D-D382-4348-A898-032BE82FE7F8}" type="presOf" srcId="{C01A5DC6-BEDA-4B4E-B2F6-BB251956CC51}" destId="{338D1C54-7134-49CC-B7EF-37BF1703DB1E}" srcOrd="0" destOrd="0" presId="urn:microsoft.com/office/officeart/2005/8/layout/venn1"/>
    <dgm:cxn modelId="{5A8DC149-E7BD-423A-96EB-66FBC6C0F319}" type="presOf" srcId="{757DB391-1CE9-487F-9192-7AEB7BF2E284}" destId="{D45CD012-DDD1-4876-A972-28C1F3352738}" srcOrd="0" destOrd="0" presId="urn:microsoft.com/office/officeart/2005/8/layout/venn1"/>
    <dgm:cxn modelId="{B91A06B2-8131-4BA4-AF9C-0049E53842AD}" type="presOf" srcId="{C01A5DC6-BEDA-4B4E-B2F6-BB251956CC51}" destId="{CF7DF473-CBFC-4F08-8D1C-BA87214EA1BF}" srcOrd="1" destOrd="0" presId="urn:microsoft.com/office/officeart/2005/8/layout/venn1"/>
    <dgm:cxn modelId="{C4B85DC6-DEC7-4D8E-AF95-3E5C90DD0DF1}" type="presOf" srcId="{757DB391-1CE9-487F-9192-7AEB7BF2E284}" destId="{91717A11-AF0F-4B09-BBAB-7AC5EFC4492B}" srcOrd="1" destOrd="0" presId="urn:microsoft.com/office/officeart/2005/8/layout/venn1"/>
    <dgm:cxn modelId="{ED6070F9-3968-427F-A543-6A08E26D172A}" srcId="{BB2464AF-3A31-4A13-B6C2-88B46C3C4254}" destId="{757DB391-1CE9-487F-9192-7AEB7BF2E284}" srcOrd="0" destOrd="0" parTransId="{A18DC0D7-CE8B-46DE-A314-B7969CEDD2BC}" sibTransId="{E83426EF-A56E-4AEA-A9C1-00D525FA8892}"/>
    <dgm:cxn modelId="{0C2C1AFA-6CEC-4361-981B-243A64B7C163}" srcId="{BB2464AF-3A31-4A13-B6C2-88B46C3C4254}" destId="{C01A5DC6-BEDA-4B4E-B2F6-BB251956CC51}" srcOrd="1" destOrd="0" parTransId="{431C6527-6015-420B-8B24-8C69836A7CE2}" sibTransId="{599281B2-392B-4974-91DF-5BDE4B6E5EC6}"/>
    <dgm:cxn modelId="{C0F336F7-1743-4423-9258-04A61CB84934}" type="presParOf" srcId="{2D7F4C33-C51B-4D3E-831B-87C9ABD963F8}" destId="{D45CD012-DDD1-4876-A972-28C1F3352738}" srcOrd="0" destOrd="0" presId="urn:microsoft.com/office/officeart/2005/8/layout/venn1"/>
    <dgm:cxn modelId="{1404B27D-680D-4689-9EC5-57B7EAE61413}" type="presParOf" srcId="{2D7F4C33-C51B-4D3E-831B-87C9ABD963F8}" destId="{91717A11-AF0F-4B09-BBAB-7AC5EFC4492B}" srcOrd="1" destOrd="0" presId="urn:microsoft.com/office/officeart/2005/8/layout/venn1"/>
    <dgm:cxn modelId="{C8BC94C0-CC27-48F4-8367-AF45B4889CC4}" type="presParOf" srcId="{2D7F4C33-C51B-4D3E-831B-87C9ABD963F8}" destId="{338D1C54-7134-49CC-B7EF-37BF1703DB1E}" srcOrd="2" destOrd="0" presId="urn:microsoft.com/office/officeart/2005/8/layout/venn1"/>
    <dgm:cxn modelId="{C31CDA45-0EE2-4220-B95F-D9B0B72812F6}" type="presParOf" srcId="{2D7F4C33-C51B-4D3E-831B-87C9ABD963F8}" destId="{CF7DF473-CBFC-4F08-8D1C-BA87214EA1B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468D-BBBF-435C-B822-7813F635E690}">
      <dsp:nvSpPr>
        <dsp:cNvPr id="0" name=""/>
        <dsp:cNvSpPr/>
      </dsp:nvSpPr>
      <dsp:spPr>
        <a:xfrm>
          <a:off x="2836158" y="1764539"/>
          <a:ext cx="2350112" cy="20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7"/>
              </a:lnTo>
              <a:lnTo>
                <a:pt x="2350112" y="101967"/>
              </a:lnTo>
              <a:lnTo>
                <a:pt x="2350112" y="203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F5DC2-8AE2-4216-8452-F2A8D6ADF501}">
      <dsp:nvSpPr>
        <dsp:cNvPr id="0" name=""/>
        <dsp:cNvSpPr/>
      </dsp:nvSpPr>
      <dsp:spPr>
        <a:xfrm>
          <a:off x="2836158" y="1764539"/>
          <a:ext cx="1175056" cy="20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67"/>
              </a:lnTo>
              <a:lnTo>
                <a:pt x="1175056" y="101967"/>
              </a:lnTo>
              <a:lnTo>
                <a:pt x="1175056" y="203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1E92A-D9B8-4284-997B-ACC7335B91A4}">
      <dsp:nvSpPr>
        <dsp:cNvPr id="0" name=""/>
        <dsp:cNvSpPr/>
      </dsp:nvSpPr>
      <dsp:spPr>
        <a:xfrm>
          <a:off x="2790438" y="1764539"/>
          <a:ext cx="91440" cy="203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68BF8-CBF5-4048-A663-C58BA15C9A15}">
      <dsp:nvSpPr>
        <dsp:cNvPr id="0" name=""/>
        <dsp:cNvSpPr/>
      </dsp:nvSpPr>
      <dsp:spPr>
        <a:xfrm>
          <a:off x="1661101" y="1764539"/>
          <a:ext cx="1175056" cy="203935"/>
        </a:xfrm>
        <a:custGeom>
          <a:avLst/>
          <a:gdLst/>
          <a:ahLst/>
          <a:cxnLst/>
          <a:rect l="0" t="0" r="0" b="0"/>
          <a:pathLst>
            <a:path>
              <a:moveTo>
                <a:pt x="1175056" y="0"/>
              </a:moveTo>
              <a:lnTo>
                <a:pt x="1175056" y="101967"/>
              </a:lnTo>
              <a:lnTo>
                <a:pt x="0" y="101967"/>
              </a:lnTo>
              <a:lnTo>
                <a:pt x="0" y="203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A57D6-4516-4D11-8AAD-47AF402F6BCA}">
      <dsp:nvSpPr>
        <dsp:cNvPr id="0" name=""/>
        <dsp:cNvSpPr/>
      </dsp:nvSpPr>
      <dsp:spPr>
        <a:xfrm>
          <a:off x="486045" y="1764539"/>
          <a:ext cx="2350112" cy="203935"/>
        </a:xfrm>
        <a:custGeom>
          <a:avLst/>
          <a:gdLst/>
          <a:ahLst/>
          <a:cxnLst/>
          <a:rect l="0" t="0" r="0" b="0"/>
          <a:pathLst>
            <a:path>
              <a:moveTo>
                <a:pt x="2350112" y="0"/>
              </a:moveTo>
              <a:lnTo>
                <a:pt x="2350112" y="101967"/>
              </a:lnTo>
              <a:lnTo>
                <a:pt x="0" y="101967"/>
              </a:lnTo>
              <a:lnTo>
                <a:pt x="0" y="203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DE138-4FB2-4F00-8707-30FCA7BEF867}">
      <dsp:nvSpPr>
        <dsp:cNvPr id="0" name=""/>
        <dsp:cNvSpPr/>
      </dsp:nvSpPr>
      <dsp:spPr>
        <a:xfrm>
          <a:off x="2350597" y="1278979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Australia</a:t>
          </a:r>
          <a:endParaRPr lang="en-US" sz="1700" kern="1200" dirty="0"/>
        </a:p>
      </dsp:txBody>
      <dsp:txXfrm>
        <a:off x="2350597" y="1278979"/>
        <a:ext cx="971120" cy="485560"/>
      </dsp:txXfrm>
    </dsp:sp>
    <dsp:sp modelId="{40D51305-A9F4-4DB0-A40A-B5B64DF08114}">
      <dsp:nvSpPr>
        <dsp:cNvPr id="0" name=""/>
        <dsp:cNvSpPr/>
      </dsp:nvSpPr>
      <dsp:spPr>
        <a:xfrm>
          <a:off x="484" y="1968475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landmarks</a:t>
          </a:r>
          <a:endParaRPr lang="en-US" sz="1700" kern="1200" dirty="0"/>
        </a:p>
      </dsp:txBody>
      <dsp:txXfrm>
        <a:off x="484" y="1968475"/>
        <a:ext cx="971120" cy="485560"/>
      </dsp:txXfrm>
    </dsp:sp>
    <dsp:sp modelId="{F552A4CC-55DE-479C-865D-ECC8541F87FC}">
      <dsp:nvSpPr>
        <dsp:cNvPr id="0" name=""/>
        <dsp:cNvSpPr/>
      </dsp:nvSpPr>
      <dsp:spPr>
        <a:xfrm>
          <a:off x="1175541" y="1968475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big</a:t>
          </a:r>
          <a:r>
            <a:rPr lang="hr-HR" sz="1700" kern="1200" dirty="0"/>
            <a:t> </a:t>
          </a:r>
          <a:r>
            <a:rPr lang="hr-HR" sz="1700" kern="1200" dirty="0" err="1"/>
            <a:t>cities</a:t>
          </a:r>
          <a:endParaRPr lang="en-US" sz="1700" kern="1200" dirty="0"/>
        </a:p>
      </dsp:txBody>
      <dsp:txXfrm>
        <a:off x="1175541" y="1968475"/>
        <a:ext cx="971120" cy="485560"/>
      </dsp:txXfrm>
    </dsp:sp>
    <dsp:sp modelId="{BAD485E2-FF1E-46B4-8CB6-77B3EF4E29FF}">
      <dsp:nvSpPr>
        <dsp:cNvPr id="0" name=""/>
        <dsp:cNvSpPr/>
      </dsp:nvSpPr>
      <dsp:spPr>
        <a:xfrm>
          <a:off x="2350597" y="1968475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geography</a:t>
          </a:r>
          <a:endParaRPr lang="en-US" sz="1700" kern="1200" dirty="0"/>
        </a:p>
      </dsp:txBody>
      <dsp:txXfrm>
        <a:off x="2350597" y="1968475"/>
        <a:ext cx="971120" cy="485560"/>
      </dsp:txXfrm>
    </dsp:sp>
    <dsp:sp modelId="{86D92346-6BDD-4BFA-A792-EBE9CE7D111C}">
      <dsp:nvSpPr>
        <dsp:cNvPr id="0" name=""/>
        <dsp:cNvSpPr/>
      </dsp:nvSpPr>
      <dsp:spPr>
        <a:xfrm>
          <a:off x="3525653" y="1968475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people</a:t>
          </a:r>
          <a:endParaRPr lang="en-US" sz="1700" kern="1200" dirty="0"/>
        </a:p>
      </dsp:txBody>
      <dsp:txXfrm>
        <a:off x="3525653" y="1968475"/>
        <a:ext cx="971120" cy="485560"/>
      </dsp:txXfrm>
    </dsp:sp>
    <dsp:sp modelId="{E4556310-774C-47A6-9C06-BC7160163A6F}">
      <dsp:nvSpPr>
        <dsp:cNvPr id="0" name=""/>
        <dsp:cNvSpPr/>
      </dsp:nvSpPr>
      <dsp:spPr>
        <a:xfrm>
          <a:off x="4700710" y="1968475"/>
          <a:ext cx="971120" cy="485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animals</a:t>
          </a:r>
          <a:endParaRPr lang="en-US" sz="1700" kern="1200" dirty="0"/>
        </a:p>
      </dsp:txBody>
      <dsp:txXfrm>
        <a:off x="4700710" y="1968475"/>
        <a:ext cx="971120" cy="48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D012-DDD1-4876-A972-28C1F3352738}">
      <dsp:nvSpPr>
        <dsp:cNvPr id="0" name=""/>
        <dsp:cNvSpPr/>
      </dsp:nvSpPr>
      <dsp:spPr>
        <a:xfrm>
          <a:off x="98722" y="223112"/>
          <a:ext cx="2435147" cy="24351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Australia</a:t>
          </a:r>
          <a:endParaRPr lang="en-US" sz="3100" kern="1200" dirty="0"/>
        </a:p>
      </dsp:txBody>
      <dsp:txXfrm>
        <a:off x="438765" y="510268"/>
        <a:ext cx="1404049" cy="1860835"/>
      </dsp:txXfrm>
    </dsp:sp>
    <dsp:sp modelId="{338D1C54-7134-49CC-B7EF-37BF1703DB1E}">
      <dsp:nvSpPr>
        <dsp:cNvPr id="0" name=""/>
        <dsp:cNvSpPr/>
      </dsp:nvSpPr>
      <dsp:spPr>
        <a:xfrm>
          <a:off x="1853783" y="223112"/>
          <a:ext cx="2435147" cy="24351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Croatia</a:t>
          </a:r>
          <a:endParaRPr lang="en-US" sz="3100" kern="1200" dirty="0"/>
        </a:p>
      </dsp:txBody>
      <dsp:txXfrm>
        <a:off x="2544839" y="510268"/>
        <a:ext cx="1404049" cy="186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2AFA-4D1A-46F1-91D3-E3DE30367A6F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6B09-139A-4488-B1D3-FD1D5D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6B09-139A-4488-B1D3-FD1D5D1DB2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95fdb6d-5c2e-415c-ab8c-1b19de7b1367/" TargetMode="External"/><Relationship Id="rId4" Type="http://schemas.openxmlformats.org/officeDocument/2006/relationships/hyperlink" Target="https://wordwall.net/play/18668/090/4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Culture</a:t>
            </a:r>
            <a:r>
              <a:rPr lang="hr-HR" sz="2800" dirty="0"/>
              <a:t> spot 1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Australia </a:t>
            </a:r>
            <a:r>
              <a:rPr lang="hr-HR" sz="2800" dirty="0" err="1"/>
              <a:t>Webquest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C106-0ADB-4CC6-9762-DFC244D1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533" y="179108"/>
            <a:ext cx="5269585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What</a:t>
            </a:r>
            <a:r>
              <a:rPr lang="hr-HR" b="1" dirty="0"/>
              <a:t>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already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Australia? </a:t>
            </a:r>
            <a:endParaRPr lang="hr-HR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4BDFA-44D2-449D-BC95-3F3C592D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269585" cy="688921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EA23F7-C008-4C0E-A3E9-72508F6A2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381803"/>
              </p:ext>
            </p:extLst>
          </p:nvPr>
        </p:nvGraphicFramePr>
        <p:xfrm>
          <a:off x="5788058" y="2262431"/>
          <a:ext cx="5672316" cy="37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5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6A8DD-00C4-4D81-AFED-0783734C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5667A-7637-4785-BD16-94AEF649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98"/>
          <a:stretch/>
        </p:blipFill>
        <p:spPr>
          <a:xfrm>
            <a:off x="5261386" y="1673257"/>
            <a:ext cx="5245706" cy="5184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F604-EF54-45C9-B0D3-9121D46F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385" y="75416"/>
            <a:ext cx="6333583" cy="1527142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Match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to </a:t>
            </a:r>
            <a:r>
              <a:rPr lang="hr-HR" b="1" dirty="0" err="1"/>
              <a:t>Hwan’s</a:t>
            </a:r>
            <a:r>
              <a:rPr lang="hr-HR" b="1" dirty="0"/>
              <a:t> </a:t>
            </a:r>
            <a:r>
              <a:rPr lang="hr-HR" b="1" dirty="0" err="1"/>
              <a:t>search</a:t>
            </a:r>
            <a:r>
              <a:rPr lang="hr-HR" b="1" dirty="0"/>
              <a:t> </a:t>
            </a:r>
            <a:r>
              <a:rPr lang="hr-HR" b="1" dirty="0" err="1"/>
              <a:t>results</a:t>
            </a:r>
            <a:r>
              <a:rPr lang="hr-HR" i="1" dirty="0"/>
              <a:t>. </a:t>
            </a:r>
            <a:r>
              <a:rPr lang="hr-HR" b="1" dirty="0"/>
              <a:t>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DFD92-BBEC-4F59-9ADA-50D0DE6DE170}"/>
              </a:ext>
            </a:extLst>
          </p:cNvPr>
          <p:cNvSpPr txBox="1"/>
          <p:nvPr/>
        </p:nvSpPr>
        <p:spPr>
          <a:xfrm>
            <a:off x="1461155" y="3742441"/>
            <a:ext cx="226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Is it expensive to study in Australia?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89FAD-DA75-4F5C-B832-3155207B91F1}"/>
              </a:ext>
            </a:extLst>
          </p:cNvPr>
          <p:cNvSpPr txBox="1"/>
          <p:nvPr/>
        </p:nvSpPr>
        <p:spPr>
          <a:xfrm>
            <a:off x="6646783" y="3968669"/>
            <a:ext cx="2695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Is it true that most animals are poisonous?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88B10-3C1E-456E-9A0E-35B2176EA4DA}"/>
              </a:ext>
            </a:extLst>
          </p:cNvPr>
          <p:cNvSpPr txBox="1"/>
          <p:nvPr/>
        </p:nvSpPr>
        <p:spPr>
          <a:xfrm>
            <a:off x="6646784" y="2340989"/>
            <a:ext cx="226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Why is it called Down Under?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70CF9-F858-4C4D-BBEA-15283C04DA1B}"/>
              </a:ext>
            </a:extLst>
          </p:cNvPr>
          <p:cNvSpPr txBox="1"/>
          <p:nvPr/>
        </p:nvSpPr>
        <p:spPr>
          <a:xfrm>
            <a:off x="1251238" y="5321815"/>
            <a:ext cx="226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What is the weather like?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FA202-0D06-4948-A0EA-2AA399172962}"/>
              </a:ext>
            </a:extLst>
          </p:cNvPr>
          <p:cNvSpPr txBox="1"/>
          <p:nvPr/>
        </p:nvSpPr>
        <p:spPr>
          <a:xfrm>
            <a:off x="6651497" y="5615233"/>
            <a:ext cx="226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Is Australia a diverse country?</a:t>
            </a:r>
            <a:endParaRPr lang="en-US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6F87-3F04-467C-A5BA-892F86AD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079" y="232495"/>
            <a:ext cx="5478463" cy="4103835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Finish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</a:t>
            </a:r>
          </a:p>
          <a:p>
            <a:endParaRPr lang="hr-HR" b="1" dirty="0"/>
          </a:p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b="1" dirty="0" err="1"/>
              <a:t>Compare</a:t>
            </a:r>
            <a:r>
              <a:rPr lang="hr-HR" b="1" dirty="0"/>
              <a:t> Australia </a:t>
            </a:r>
            <a:r>
              <a:rPr lang="hr-HR" b="1" dirty="0" err="1"/>
              <a:t>and</a:t>
            </a:r>
            <a:r>
              <a:rPr lang="hr-HR" b="1" dirty="0"/>
              <a:t> Croatia.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E1162-E476-47A4-8465-B2176930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6"/>
            <a:ext cx="5233088" cy="6841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BD847-3F7E-4B99-B7A9-76105EBC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79" y="3092181"/>
            <a:ext cx="6107079" cy="27560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4360059-9FE8-4321-B4AD-7C7299FF9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460233"/>
              </p:ext>
            </p:extLst>
          </p:nvPr>
        </p:nvGraphicFramePr>
        <p:xfrm>
          <a:off x="7804346" y="4113316"/>
          <a:ext cx="4387654" cy="288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83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23E2-CE14-4EC4-8BD1-766BF1F8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475" y="1090334"/>
            <a:ext cx="2935664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5: Do a </a:t>
            </a:r>
            <a:r>
              <a:rPr lang="hr-HR" b="1" dirty="0" err="1"/>
              <a:t>webquest</a:t>
            </a:r>
            <a:r>
              <a:rPr lang="hr-HR" b="1" dirty="0"/>
              <a:t> on Australia</a:t>
            </a:r>
            <a:r>
              <a:rPr lang="hr-HR" i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B0F77-EED7-4B59-A3D3-3B4CB2F6A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" y="-1"/>
            <a:ext cx="4466137" cy="5838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96C46-9E16-4ECE-9DA7-AE86BE74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38" y="1164231"/>
            <a:ext cx="4355183" cy="56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34424-4C68-49EF-B878-7296DB21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3" y="611087"/>
            <a:ext cx="6562218" cy="54597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F2658-B759-4258-B00A-14A97F488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93" y="139747"/>
            <a:ext cx="5767909" cy="25767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37EB6-67CC-46DD-B848-3F3292A97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835" y="2517088"/>
            <a:ext cx="3544478" cy="435161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8B039-2B5A-4303-BA72-01B154B63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31" y="5661196"/>
            <a:ext cx="345513" cy="27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5A609-1313-4AFE-9197-3C789B139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420" y="5200587"/>
            <a:ext cx="345513" cy="27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CD699-CE5A-4CE6-9959-F4FDAAE12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346" y="4786075"/>
            <a:ext cx="345513" cy="273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84BFC-B70E-45D4-90E9-FDD4BFBC2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10" y="5797751"/>
            <a:ext cx="345513" cy="273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45A4C-BA63-44B1-BB39-62E5C325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930" y="5337142"/>
            <a:ext cx="345513" cy="2731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85257A-21F1-4563-AE25-280B0E956EA1}"/>
              </a:ext>
            </a:extLst>
          </p:cNvPr>
          <p:cNvSpPr txBox="1"/>
          <p:nvPr/>
        </p:nvSpPr>
        <p:spPr>
          <a:xfrm>
            <a:off x="9794449" y="754144"/>
            <a:ext cx="32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T</a:t>
            </a:r>
          </a:p>
          <a:p>
            <a:r>
              <a:rPr lang="hr-HR" sz="1600" dirty="0">
                <a:solidFill>
                  <a:srgbClr val="FF0000"/>
                </a:solidFill>
              </a:rPr>
              <a:t>F</a:t>
            </a:r>
          </a:p>
          <a:p>
            <a:r>
              <a:rPr lang="hr-HR" sz="1600" dirty="0">
                <a:solidFill>
                  <a:srgbClr val="FF0000"/>
                </a:solidFill>
              </a:rPr>
              <a:t>T</a:t>
            </a:r>
          </a:p>
          <a:p>
            <a:r>
              <a:rPr lang="hr-HR" sz="1600" dirty="0">
                <a:solidFill>
                  <a:srgbClr val="FF0000"/>
                </a:solidFill>
              </a:rPr>
              <a:t>T</a:t>
            </a:r>
          </a:p>
          <a:p>
            <a:r>
              <a:rPr lang="hr-HR" sz="1600" dirty="0">
                <a:solidFill>
                  <a:srgbClr val="FF0000"/>
                </a:solidFill>
              </a:rPr>
              <a:t>F</a:t>
            </a:r>
          </a:p>
          <a:p>
            <a:r>
              <a:rPr lang="hr-HR" sz="1600" dirty="0">
                <a:solidFill>
                  <a:srgbClr val="FF0000"/>
                </a:solidFill>
              </a:rPr>
              <a:t>F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61545-39C2-44BD-AAFC-23112645B26B}"/>
              </a:ext>
            </a:extLst>
          </p:cNvPr>
          <p:cNvSpPr txBox="1"/>
          <p:nvPr/>
        </p:nvSpPr>
        <p:spPr>
          <a:xfrm>
            <a:off x="7093370" y="4986779"/>
            <a:ext cx="10746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redback spider</a:t>
            </a:r>
            <a:endParaRPr lang="hr-HR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stonefish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tiger snake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blue-ringed </a:t>
            </a:r>
            <a:r>
              <a:rPr lang="en-GB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octop</a:t>
            </a:r>
            <a:r>
              <a:rPr lang="hr-HR" sz="1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3C9E0-D1C1-436D-A4C1-B35140F09E0F}"/>
              </a:ext>
            </a:extLst>
          </p:cNvPr>
          <p:cNvSpPr txBox="1"/>
          <p:nvPr/>
        </p:nvSpPr>
        <p:spPr>
          <a:xfrm>
            <a:off x="8166376" y="5006348"/>
            <a:ext cx="806394" cy="158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taipan snake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box jellyfish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crocodile</a:t>
            </a:r>
            <a:endParaRPr lang="en-US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26E6E-6765-4AF9-B87D-2351755B7E75}"/>
              </a:ext>
            </a:extLst>
          </p:cNvPr>
          <p:cNvSpPr txBox="1"/>
          <p:nvPr/>
        </p:nvSpPr>
        <p:spPr>
          <a:xfrm>
            <a:off x="8940971" y="4947902"/>
            <a:ext cx="95835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FF0000"/>
                </a:solidFill>
              </a:rPr>
              <a:t>bilby</a:t>
            </a:r>
          </a:p>
          <a:p>
            <a:r>
              <a:rPr lang="sv-SE" sz="1100" dirty="0">
                <a:solidFill>
                  <a:srgbClr val="FF0000"/>
                </a:solidFill>
              </a:rPr>
              <a:t>dingo</a:t>
            </a:r>
          </a:p>
          <a:p>
            <a:r>
              <a:rPr lang="sv-SE" sz="1100" dirty="0">
                <a:solidFill>
                  <a:srgbClr val="FF0000"/>
                </a:solidFill>
              </a:rPr>
              <a:t>wombat</a:t>
            </a:r>
          </a:p>
          <a:p>
            <a:r>
              <a:rPr lang="sv-SE" sz="1100" dirty="0">
                <a:solidFill>
                  <a:srgbClr val="FF0000"/>
                </a:solidFill>
              </a:rPr>
              <a:t>kookaburra</a:t>
            </a:r>
          </a:p>
          <a:p>
            <a:r>
              <a:rPr lang="sv-SE" sz="1100" dirty="0">
                <a:solidFill>
                  <a:srgbClr val="FF0000"/>
                </a:solidFill>
              </a:rPr>
              <a:t>platypus</a:t>
            </a:r>
          </a:p>
          <a:p>
            <a:r>
              <a:rPr lang="sv-SE" sz="1100" dirty="0">
                <a:solidFill>
                  <a:srgbClr val="FF0000"/>
                </a:solidFill>
              </a:rPr>
              <a:t>echidna</a:t>
            </a:r>
          </a:p>
          <a:p>
            <a:r>
              <a:rPr lang="sv-SE" sz="1100" dirty="0">
                <a:solidFill>
                  <a:srgbClr val="FF0000"/>
                </a:solidFill>
              </a:rPr>
              <a:t>emu</a:t>
            </a:r>
          </a:p>
          <a:p>
            <a:r>
              <a:rPr lang="sv-SE" sz="1100" dirty="0">
                <a:solidFill>
                  <a:srgbClr val="FF0000"/>
                </a:solidFill>
              </a:rPr>
              <a:t>Tasmanian devil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1FC446-2E6B-4C9E-B2B7-D47B6318E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744" y="4947902"/>
            <a:ext cx="345513" cy="2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44896-A334-41BD-9621-3F3D3845E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" t="3374" r="8778" b="1208"/>
          <a:stretch/>
        </p:blipFill>
        <p:spPr>
          <a:xfrm>
            <a:off x="447219" y="342899"/>
            <a:ext cx="3581400" cy="52119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71C56-EB9E-439C-8838-17545215D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1260149"/>
            <a:ext cx="3777668" cy="5445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638AC-C994-4780-B732-CCC81405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045" y="466091"/>
            <a:ext cx="3394578" cy="45148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20BD75-4792-4B2C-AD87-C50122877BAE}"/>
              </a:ext>
            </a:extLst>
          </p:cNvPr>
          <p:cNvSpPr txBox="1"/>
          <p:nvPr/>
        </p:nvSpPr>
        <p:spPr>
          <a:xfrm>
            <a:off x="2565732" y="2036189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A50B0-8E73-4270-8D1F-61C05131CBD7}"/>
              </a:ext>
            </a:extLst>
          </p:cNvPr>
          <p:cNvSpPr txBox="1"/>
          <p:nvPr/>
        </p:nvSpPr>
        <p:spPr>
          <a:xfrm>
            <a:off x="2565730" y="2286843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30CD4-E811-4096-910B-101FF78BF1D5}"/>
              </a:ext>
            </a:extLst>
          </p:cNvPr>
          <p:cNvSpPr txBox="1"/>
          <p:nvPr/>
        </p:nvSpPr>
        <p:spPr>
          <a:xfrm>
            <a:off x="2565731" y="2733673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1973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B1F19-0DC1-425C-97FB-15DF269EA7D1}"/>
              </a:ext>
            </a:extLst>
          </p:cNvPr>
          <p:cNvSpPr txBox="1"/>
          <p:nvPr/>
        </p:nvSpPr>
        <p:spPr>
          <a:xfrm>
            <a:off x="1351236" y="2742371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953A3-F549-4F59-9582-F8D1AA98FC7F}"/>
              </a:ext>
            </a:extLst>
          </p:cNvPr>
          <p:cNvSpPr txBox="1"/>
          <p:nvPr/>
        </p:nvSpPr>
        <p:spPr>
          <a:xfrm>
            <a:off x="1398299" y="3173690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22.5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8297B-C189-49B7-AB50-512591907548}"/>
              </a:ext>
            </a:extLst>
          </p:cNvPr>
          <p:cNvSpPr txBox="1"/>
          <p:nvPr/>
        </p:nvSpPr>
        <p:spPr>
          <a:xfrm>
            <a:off x="900170" y="3882272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2007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6D3C1-308B-4257-A36A-B03B9FEDE976}"/>
              </a:ext>
            </a:extLst>
          </p:cNvPr>
          <p:cNvSpPr txBox="1"/>
          <p:nvPr/>
        </p:nvSpPr>
        <p:spPr>
          <a:xfrm>
            <a:off x="5624189" y="3798049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afternoon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CD624-A80C-4917-8D6E-95EEAB26DE15}"/>
              </a:ext>
            </a:extLst>
          </p:cNvPr>
          <p:cNvSpPr txBox="1"/>
          <p:nvPr/>
        </p:nvSpPr>
        <p:spPr>
          <a:xfrm>
            <a:off x="5624189" y="4092313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barbecue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0E9AB-448E-41B3-A564-941CA7DE3C8E}"/>
              </a:ext>
            </a:extLst>
          </p:cNvPr>
          <p:cNvSpPr txBox="1"/>
          <p:nvPr/>
        </p:nvSpPr>
        <p:spPr>
          <a:xfrm>
            <a:off x="5597526" y="4348009"/>
            <a:ext cx="147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small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fridge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6BCEC-2B9B-46FA-8E24-064779C0C72B}"/>
              </a:ext>
            </a:extLst>
          </p:cNvPr>
          <p:cNvSpPr txBox="1"/>
          <p:nvPr/>
        </p:nvSpPr>
        <p:spPr>
          <a:xfrm>
            <a:off x="5586105" y="4642273"/>
            <a:ext cx="14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mosquito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74C542-E5A2-4617-B0B1-407A7E015027}"/>
              </a:ext>
            </a:extLst>
          </p:cNvPr>
          <p:cNvSpPr txBox="1"/>
          <p:nvPr/>
        </p:nvSpPr>
        <p:spPr>
          <a:xfrm>
            <a:off x="5608948" y="4936537"/>
            <a:ext cx="137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kangaroo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7F3D94-6F43-400D-922E-4ED7340642D4}"/>
              </a:ext>
            </a:extLst>
          </p:cNvPr>
          <p:cNvSpPr txBox="1"/>
          <p:nvPr/>
        </p:nvSpPr>
        <p:spPr>
          <a:xfrm>
            <a:off x="5608948" y="5181698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gas </a:t>
            </a:r>
            <a:r>
              <a:rPr lang="hr-HR" i="1" dirty="0" err="1">
                <a:solidFill>
                  <a:srgbClr val="FF0000"/>
                </a:solidFill>
              </a:rPr>
              <a:t>station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98130-370F-43BD-865F-1F5E73835FFE}"/>
              </a:ext>
            </a:extLst>
          </p:cNvPr>
          <p:cNvSpPr txBox="1"/>
          <p:nvPr/>
        </p:nvSpPr>
        <p:spPr>
          <a:xfrm>
            <a:off x="5586104" y="5488531"/>
            <a:ext cx="14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sick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leave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26014-0BE7-4121-BB33-39FD9D52009E}"/>
              </a:ext>
            </a:extLst>
          </p:cNvPr>
          <p:cNvSpPr txBox="1"/>
          <p:nvPr/>
        </p:nvSpPr>
        <p:spPr>
          <a:xfrm>
            <a:off x="5608948" y="5791298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thank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you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9C084-DFFB-4FA2-8317-9C5F8063DCAA}"/>
              </a:ext>
            </a:extLst>
          </p:cNvPr>
          <p:cNvSpPr txBox="1"/>
          <p:nvPr/>
        </p:nvSpPr>
        <p:spPr>
          <a:xfrm>
            <a:off x="5614386" y="6063624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 </a:t>
            </a:r>
            <a:r>
              <a:rPr lang="hr-HR" i="1" dirty="0" err="1">
                <a:solidFill>
                  <a:srgbClr val="FF0000"/>
                </a:solidFill>
              </a:rPr>
              <a:t>swimsuit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2F3BD-630D-49E5-BFD8-58A36E117B20}"/>
              </a:ext>
            </a:extLst>
          </p:cNvPr>
          <p:cNvSpPr txBox="1"/>
          <p:nvPr/>
        </p:nvSpPr>
        <p:spPr>
          <a:xfrm>
            <a:off x="8587819" y="1960775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CD6AC-7260-4C83-8A83-2E27FC4BC08C}"/>
              </a:ext>
            </a:extLst>
          </p:cNvPr>
          <p:cNvSpPr txBox="1"/>
          <p:nvPr/>
        </p:nvSpPr>
        <p:spPr>
          <a:xfrm>
            <a:off x="8582321" y="3746663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3A681A-A8C5-4614-8BB2-CB9E0303B111}"/>
              </a:ext>
            </a:extLst>
          </p:cNvPr>
          <p:cNvSpPr txBox="1"/>
          <p:nvPr/>
        </p:nvSpPr>
        <p:spPr>
          <a:xfrm flipH="1">
            <a:off x="8656949" y="2265575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20EF22-A9CF-4774-A6E6-BA2B766EB2FA}"/>
              </a:ext>
            </a:extLst>
          </p:cNvPr>
          <p:cNvSpPr txBox="1"/>
          <p:nvPr/>
        </p:nvSpPr>
        <p:spPr>
          <a:xfrm>
            <a:off x="8582321" y="2527241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57A39-478F-4198-B374-3AFF4DC9BC69}"/>
              </a:ext>
            </a:extLst>
          </p:cNvPr>
          <p:cNvSpPr txBox="1"/>
          <p:nvPr/>
        </p:nvSpPr>
        <p:spPr>
          <a:xfrm>
            <a:off x="8583892" y="2804358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9794-10ED-454F-94FD-6CF5B1AE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51" y="1035050"/>
            <a:ext cx="3581398" cy="4351338"/>
          </a:xfrm>
        </p:spPr>
        <p:txBody>
          <a:bodyPr/>
          <a:lstStyle/>
          <a:p>
            <a:r>
              <a:rPr lang="hr-HR" b="1" dirty="0" err="1"/>
              <a:t>workbook</a:t>
            </a:r>
            <a:r>
              <a:rPr lang="hr-HR" b="1" dirty="0"/>
              <a:t>, p 22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i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06F73-DAD5-45D5-BD9F-EF958ECA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25" y="-57150"/>
            <a:ext cx="5191125" cy="6786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D49B8-36AF-425B-A4F3-5396CC80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74" y="1282053"/>
            <a:ext cx="347502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03210-654E-4FF8-94B9-E07840CA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2396448"/>
            <a:ext cx="347502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07792F-FAF3-4A74-8630-451721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49" y="2806053"/>
            <a:ext cx="347502" cy="274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7E8DF-A0DC-4AB3-9BAA-10D8381E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3839085"/>
            <a:ext cx="347502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4D3490-7D3E-465C-A60E-A24A0BDC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78" y="4309983"/>
            <a:ext cx="347502" cy="237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CAFA9B-358D-444A-90DF-C8B9F3A1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60" y="4716757"/>
            <a:ext cx="347502" cy="27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3E003-8E3E-48E2-A82E-67D513161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74" y="4996804"/>
            <a:ext cx="347502" cy="274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F42746-8FBC-4ABB-8CE3-A609DF1A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74" y="5382566"/>
            <a:ext cx="347502" cy="274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E3D2E-8C86-4E86-8FF1-80FD45FB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376" y="5758803"/>
            <a:ext cx="347502" cy="274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6B01A-CFC5-49D5-BF55-7E221B3C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99" y="6168378"/>
            <a:ext cx="347502" cy="27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F9E7C5-17B7-4D7C-BB3A-05D07B3D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52" y="1660603"/>
            <a:ext cx="347502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CDB5E3-0437-46A5-B553-A7A6F7E1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2073568"/>
            <a:ext cx="34750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293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noProof="0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https://wordwall.net/play/18668/090/414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b="1" dirty="0">
                <a:solidFill>
                  <a:prstClr val="black"/>
                </a:solidFill>
              </a:rPr>
              <a:t>WATCH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5"/>
              </a:rPr>
              <a:t>https://www.e-sfera.hr/dodatni-digitalni-sadrzaji/e95fdb6d-5c2e-415c-ab8c-1b19de7b1367/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198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Tema sustava Office</vt:lpstr>
      <vt:lpstr>Unit 1: Culture spot 1  Australia Webquest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107</cp:revision>
  <dcterms:created xsi:type="dcterms:W3CDTF">2021-09-01T06:25:32Z</dcterms:created>
  <dcterms:modified xsi:type="dcterms:W3CDTF">2022-09-05T15:45:13Z</dcterms:modified>
</cp:coreProperties>
</file>